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78" r:id="rId11"/>
    <p:sldId id="27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CD7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CFC9DE-5D6B-4772-8BF3-80E251DDBD61}" type="datetimeFigureOut">
              <a:rPr lang="en-US"/>
              <a:pPr>
                <a:defRPr/>
              </a:pPr>
              <a:t>3/10/2011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8F4E82-E533-4A53-981E-1EB38330C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F80754-8CFC-43F0-BEE5-34307DB94E5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CB0E30-04E6-4A35-816D-93A1D4D0E10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E4F345-B86E-4F26-9ACB-0B33B9EA945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650174-041D-4035-B9C2-D01DC0FA38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5BCBB7-A684-4F20-A905-386CE8D1B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F9D6DE-A66E-4C1D-A78D-8AE2300F43E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CA12F4-45D9-4099-BDBA-5FAEFDFC510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4A2104-E597-4EB4-8382-781917A535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383C7F-0252-4162-8666-65FD7F43393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73405A-32DE-47B8-9ED3-5A518DFA6B3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624565-FCBC-41CB-935B-368D25F5F7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1D13-5878-4BB6-9511-AA0A0FA73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050" i="1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Stan Proctor, </a:t>
            </a:r>
            <a:r>
              <a:rPr lang="en-US" err="1"/>
              <a:t>MEd.</a:t>
            </a:r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80C5F-34ED-4F01-B445-E553B9C42762}" type="datetimeFigureOut">
              <a:rPr lang="en-US"/>
              <a:pPr>
                <a:defRPr/>
              </a:pPr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35A53-FC87-43D4-882A-2792E2948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FFC91-2EC0-43B1-8D64-A05E2C86DD3B}" type="datetimeFigureOut">
              <a:rPr lang="en-US"/>
              <a:pPr>
                <a:defRPr/>
              </a:pPr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234C2-23A4-4458-A441-4B2AEAAE0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276F-DE2B-4214-A00B-6962CA6B5E0A}" type="datetimeFigureOut">
              <a:rPr lang="en-US"/>
              <a:pPr>
                <a:defRPr/>
              </a:pPr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A8AE9-9BF3-4A4A-8C87-DA80ED753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E9252-9ACA-41B1-8D73-62CD7BF9D4AE}" type="datetimeFigureOut">
              <a:rPr lang="en-US"/>
              <a:pPr>
                <a:defRPr/>
              </a:pPr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AAD8B-AB42-4EDD-B24D-7459C53AA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FB3DB-1F71-4451-9492-2E2D67726CBE}" type="datetimeFigureOut">
              <a:rPr lang="en-US"/>
              <a:pPr>
                <a:defRPr/>
              </a:pPr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60B10-AA5A-46AF-A15A-7558B521B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6B981-7FAA-42EA-BBCF-E1AABBDA494C}" type="datetimeFigureOut">
              <a:rPr lang="en-US"/>
              <a:pPr>
                <a:defRPr/>
              </a:pPr>
              <a:t>3/10/2011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EB4CA-5359-470A-A5A2-AFF8E0F0D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12AEC-B1AD-46B9-AACD-DF2B3D2840B1}" type="datetimeFigureOut">
              <a:rPr lang="en-US"/>
              <a:pPr>
                <a:defRPr/>
              </a:pPr>
              <a:t>3/10/2011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4B141-966C-4288-BCDF-B839A1299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47781-947A-428F-9516-077ED6948F09}" type="datetimeFigureOut">
              <a:rPr lang="en-US"/>
              <a:pPr>
                <a:defRPr/>
              </a:pPr>
              <a:t>3/10/2011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29EA7-0A03-4CD6-83D5-25C44631F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07403-D582-49BA-A8AD-4DB39BD42306}" type="datetimeFigureOut">
              <a:rPr lang="en-US"/>
              <a:pPr>
                <a:defRPr/>
              </a:pPr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E2DA2-48B0-4226-9477-374555C82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02391-661B-4B4E-9B96-3A30D23F03E6}" type="datetimeFigureOut">
              <a:rPr lang="en-US"/>
              <a:pPr>
                <a:defRPr/>
              </a:pPr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04B15-9686-4927-8C29-5CB843FF2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paper_bkd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i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Stan Proctor, </a:t>
            </a:r>
            <a:r>
              <a:rPr lang="en-US" err="1"/>
              <a:t>MEd.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771047-1781-4235-BEB2-9B397CE5B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2000" y="2209800"/>
            <a:ext cx="7543800" cy="1295400"/>
          </a:xfrm>
          <a:prstGeom prst="rect">
            <a:avLst/>
          </a:prstGeom>
          <a:gradFill rotWithShape="1"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College Composition 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hlinkClick r:id="rId3" action="ppaction://hlinksldjump"/>
              </a:rPr>
              <a:t>Colorado State University Writing Guide</a:t>
            </a: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Writing Arguments p/t 2.ppt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4575"/>
            <a:ext cx="9144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Created by Stan Proctor,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MEd.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772400" cy="5486400"/>
          </a:xfrm>
        </p:spPr>
        <p:txBody>
          <a:bodyPr rtlCol="0">
            <a:normAutofit/>
          </a:bodyPr>
          <a:lstStyle/>
          <a:p>
            <a:pPr marL="463550" indent="-46355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Works Cited</a:t>
            </a:r>
            <a:endParaRPr lang="en-US" sz="2000" dirty="0" smtClean="0">
              <a:solidFill>
                <a:schemeClr val="tx1"/>
              </a:solidFill>
              <a:hlinkClick r:id="rId3" action="ppaction://hlinksldjump"/>
            </a:endParaRPr>
          </a:p>
          <a:p>
            <a:pPr marL="463550" indent="-463550" algn="l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"Parts of an Argument." Writing Guide. Colorado State University. 3 Mar. 2009 &lt;http://writing.colostate.edu/guides/documents/argueparts/</a:t>
            </a:r>
          </a:p>
          <a:p>
            <a:pPr marL="463550" indent="-463550" algn="l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	index.cfm&gt;.</a:t>
            </a:r>
            <a:endParaRPr lang="en-US" sz="2000" b="1" dirty="0" smtClean="0">
              <a:solidFill>
                <a:schemeClr val="tx1"/>
              </a:solidFill>
              <a:hlinkClick r:id="rId3" action="ppaction://hlinksldjump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  <a:hlinkClick r:id="rId3" action="ppaction://hlinksldjump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  <a:hlinkClick r:id="rId3" action="ppaction://hlinksldjump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  <a:hlinkClick r:id="rId3" action="ppaction://hlinksldjump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24575"/>
            <a:ext cx="9144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Created by Stan Proctor,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MEd.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2000" y="2209800"/>
            <a:ext cx="7543800" cy="1295400"/>
          </a:xfrm>
          <a:prstGeom prst="rect">
            <a:avLst/>
          </a:prstGeom>
          <a:gradFill rotWithShape="1"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College Composition 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Writing Arguments </a:t>
            </a:r>
            <a:r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p/t 2.ppt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24575"/>
            <a:ext cx="9144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Created by Stan Proctor,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MEd.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Identify Your Position</a:t>
            </a:r>
          </a:p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clearly stated position demands parameters.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position must be         narrow enough to avoid  any side-bar argument </a:t>
            </a:r>
            <a:r>
              <a:rPr lang="en-US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(6)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Draft a Position Statement</a:t>
            </a:r>
          </a:p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View the position statement (claim) as a work in progress.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position statement can often evolve or emerge from your research.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Introduction</a:t>
            </a:r>
          </a:p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 must be both respectful    of the audience...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compelling enough      for them to hear you out. 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Demonstrate Your Knowledge</a:t>
            </a:r>
          </a:p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Cite relevant sources when generalizing about an issue.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This demonstrates you’ve done your homework.</a:t>
            </a:r>
            <a:endParaRPr lang="en-US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Personal Experiences</a:t>
            </a:r>
          </a:p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closer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you are to an issue the more creditable is your authority to speak.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Speak Convincingly</a:t>
            </a:r>
          </a:p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 knowledge to inform and convince your audience that you know what you’re talking about.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Don’t be vague                        or wishy-washy.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 Ethical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(14)</a:t>
            </a:r>
            <a:endParaRPr lang="en-US" sz="40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“Spoken &amp; Unspoken Rules”</a:t>
            </a:r>
          </a:p>
          <a:p>
            <a:pPr marL="339725" indent="-339725"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Respect previous research and authority.</a:t>
            </a:r>
          </a:p>
          <a:p>
            <a:pPr marL="339725" indent="-339725"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Take all publications seriously.</a:t>
            </a:r>
          </a:p>
          <a:p>
            <a:pPr marL="339725" indent="-339725"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Respect your opposition.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 Ethical</a:t>
            </a:r>
          </a:p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“Spoken &amp; Unspoken Rules”</a:t>
            </a:r>
          </a:p>
          <a:p>
            <a:pPr marL="339725" indent="-339725"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Cite all sources.</a:t>
            </a:r>
          </a:p>
          <a:p>
            <a:pPr marL="339725" indent="-339725"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 it’s relevant include it: even when it hurts your case.</a:t>
            </a:r>
          </a:p>
          <a:p>
            <a:pPr marL="339725" indent="-339725"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 you can’t back it up, don’t include it.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303</Words>
  <Application>Microsoft Office PowerPoint</Application>
  <PresentationFormat>On-screen Show (4:3)</PresentationFormat>
  <Paragraphs>79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Slide 10</vt:lpstr>
      <vt:lpstr>Writing  Arguments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 Arguments</dc:title>
  <dc:creator>Stan Proctor</dc:creator>
  <cp:lastModifiedBy>Stan Proctor Home</cp:lastModifiedBy>
  <cp:revision>44</cp:revision>
  <dcterms:created xsi:type="dcterms:W3CDTF">2009-03-02T00:48:06Z</dcterms:created>
  <dcterms:modified xsi:type="dcterms:W3CDTF">2011-03-11T03:52:28Z</dcterms:modified>
</cp:coreProperties>
</file>